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9" r:id="rId4"/>
  </p:sldMasterIdLst>
  <p:notesMasterIdLst>
    <p:notesMasterId r:id="rId17"/>
  </p:notesMasterIdLst>
  <p:sldIdLst>
    <p:sldId id="257" r:id="rId5"/>
    <p:sldId id="258" r:id="rId6"/>
    <p:sldId id="279" r:id="rId7"/>
    <p:sldId id="276" r:id="rId8"/>
    <p:sldId id="268" r:id="rId9"/>
    <p:sldId id="262" r:id="rId10"/>
    <p:sldId id="278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2400" y="478790"/>
            <a:ext cx="9697720" cy="121221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17725" y="2215515"/>
            <a:ext cx="8131175" cy="29489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25395" y="5286375"/>
            <a:ext cx="2234565" cy="8502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Tưới cây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22240" y="5274310"/>
            <a:ext cx="2476500" cy="837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Gấp quần áo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08645" y="5237480"/>
            <a:ext cx="1942465" cy="814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Cho gà ăn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Kể về gia đình em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225" y="1982470"/>
            <a:ext cx="6655435" cy="37096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1: Kể về gia đình của 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3820" y="72390"/>
            <a:ext cx="2442210" cy="11417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Quan sát</a:t>
            </a:r>
          </a:p>
        </p:txBody>
      </p:sp>
      <p:sp>
        <p:nvSpPr>
          <p:cNvPr id="6" name="Title 4"/>
          <p:cNvSpPr>
            <a:spLocks noGrp="1"/>
          </p:cNvSpPr>
          <p:nvPr/>
        </p:nvSpPr>
        <p:spPr>
          <a:xfrm>
            <a:off x="3388995" y="365125"/>
            <a:ext cx="796480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Gia đình Hoa có những ai?</a:t>
            </a:r>
          </a:p>
        </p:txBody>
      </p:sp>
      <p:pic>
        <p:nvPicPr>
          <p:cNvPr id="7" name="Content Placeholder 3" descr="411_20200731023244_bg-tnxh-trang-6-7-full-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4840" y="1691005"/>
            <a:ext cx="7815580" cy="448627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Lúc nghỉ ngơi gia đình Hoa thường làm gì?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4515" y="1587500"/>
            <a:ext cx="2352675" cy="35274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17190" y="2231390"/>
            <a:ext cx="3175000" cy="2543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030" y="2162175"/>
            <a:ext cx="2995930" cy="2533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640" y="2231390"/>
            <a:ext cx="2880360" cy="269557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485140" y="5103495"/>
            <a:ext cx="2210435" cy="911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Xem tivi</a:t>
            </a:r>
          </a:p>
        </p:txBody>
      </p:sp>
      <p:sp>
        <p:nvSpPr>
          <p:cNvPr id="9" name="Rectangles 8"/>
          <p:cNvSpPr/>
          <p:nvPr/>
        </p:nvSpPr>
        <p:spPr>
          <a:xfrm>
            <a:off x="3265805" y="4994910"/>
            <a:ext cx="2659380" cy="1056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Dạy bé đi xe đạp</a:t>
            </a:r>
          </a:p>
        </p:txBody>
      </p:sp>
      <p:sp>
        <p:nvSpPr>
          <p:cNvPr id="10" name="Rectangles 9"/>
          <p:cNvSpPr/>
          <p:nvPr/>
        </p:nvSpPr>
        <p:spPr>
          <a:xfrm>
            <a:off x="6424295" y="4915535"/>
            <a:ext cx="2780665" cy="1129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Quây quần bên nhau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585960" y="4946015"/>
            <a:ext cx="2331085" cy="1068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Cùng nhau đọc sách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58540" y="365125"/>
            <a:ext cx="7795260" cy="1325880"/>
          </a:xfrm>
        </p:spPr>
        <p:txBody>
          <a:bodyPr>
            <a:normAutofit/>
          </a:bodyPr>
          <a:lstStyle/>
          <a:p>
            <a:pPr algn="ctr"/>
            <a:r>
              <a:rPr lang="en-US" sz="3110">
                <a:latin typeface="Times New Roman" panose="02020603050405020304" charset="0"/>
                <a:cs typeface="Times New Roman" panose="02020603050405020304" charset="0"/>
              </a:rPr>
              <a:t>Mọi người trong gia đình Hoa tham gia công việc nhà như thế nào?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820" y="72390"/>
            <a:ext cx="3583305" cy="11417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Quan sát hình</a:t>
            </a:r>
          </a:p>
        </p:txBody>
      </p:sp>
      <p:pic>
        <p:nvPicPr>
          <p:cNvPr id="6" name="Content Placeholder 5" descr="411_20200407093737_cd-1---bai-1---kham-pha---trang-8-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810" y="1589405"/>
            <a:ext cx="8047990" cy="3911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99105" y="5735955"/>
            <a:ext cx="6725920" cy="100774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Gia đình Hoa làm cùng nhau nấu ăn rất vui vẻ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3820" y="72390"/>
            <a:ext cx="3583305" cy="11417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Vẽ gia đình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6270" y="1474470"/>
            <a:ext cx="8512175" cy="538353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Widescreen</PresentationFormat>
  <Paragraphs>31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Calibri Light</vt:lpstr>
      <vt:lpstr>Chivo Light</vt:lpstr>
      <vt:lpstr>Times New Roman</vt:lpstr>
      <vt:lpstr>Wingdings</vt:lpstr>
      <vt:lpstr>Office 主题​​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Lúc nghỉ ngơi gia đình Hoa thường làm gì?</vt:lpstr>
      <vt:lpstr>PowerPoint Presentation</vt:lpstr>
      <vt:lpstr>Mọi người trong gia đình Hoa tham gia công việc nhà như thế nào?</vt:lpstr>
      <vt:lpstr>PowerPoint Presentation</vt:lpstr>
      <vt:lpstr>PowerPoint Presentation</vt:lpstr>
      <vt:lpstr>Kể về gia đình 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Minh Ngọc Hoàng</cp:lastModifiedBy>
  <cp:revision>7</cp:revision>
  <dcterms:created xsi:type="dcterms:W3CDTF">2020-09-02T09:10:00Z</dcterms:created>
  <dcterms:modified xsi:type="dcterms:W3CDTF">2021-04-11T08:20:23Z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